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1" r:id="rId6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9C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79"/>
  </p:normalViewPr>
  <p:slideViewPr>
    <p:cSldViewPr snapToGrid="0" snapToObjects="1">
      <p:cViewPr>
        <p:scale>
          <a:sx n="94" d="100"/>
          <a:sy n="94" d="100"/>
        </p:scale>
        <p:origin x="144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3E960D-5096-844B-82D3-4B2D7B982A5A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AF4CD0-91E6-FB4E-8493-107AEF77C251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01015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AF4CD0-91E6-FB4E-8493-107AEF77C251}" type="slidenum">
              <a:rPr lang="da-DK" smtClean="0"/>
              <a:t>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339664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0502A95-1D35-0B41-A459-986CD6C8D8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4A178323-734F-944D-BFE1-B6B6569B2A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B1C13C7-1BB0-AE4E-8620-5ACE7968C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23BD5D9-6451-6C4A-ADF9-91E1D09D9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A011CD8-D415-C940-9FF8-44D022230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36472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68886D1-9A5E-294E-A4AB-7132D511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8DB6AC9-4443-CB47-B404-26B8ADE26F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69FAFCC-CC3F-FC42-8D67-A7A2E91B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C0E60A12-92A8-3E4E-A05C-5E2E2E06D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08B8E67D-5E27-0D48-9219-2A7CAA689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27973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6581C06-1663-8347-A40C-D145C65896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2F7E9A30-0339-834E-BC56-3D5592B65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88FABCA-A0F2-AB44-A4D3-9EE8939FD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95DFCF3-38D2-9244-89F8-E0C02A2CF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95EED070-2C0F-A94A-8A29-F1372BC81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61906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A4F2A2-1CFD-A644-84AE-AAE4A0CFD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FD19CF-F9ED-1C4E-ACC8-6DF3B1CA9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1AE098BE-7431-3047-830C-52DEA534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E352D77-B5A3-1B4A-86C7-5E577BEC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32173B3-4CA2-B347-ADA9-CFB8CA820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37065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D30EE09-4141-DD40-95AD-8D3AA8A21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1EED522-EEC0-E641-9DA8-8A9400348B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BEE0DAA2-B8C7-504C-8B05-3354F5541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F5F1887A-107F-5A41-8D7E-6EBB8205D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82CEF91-84DA-7045-A7FA-5D4527C99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9820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DE3BF62-6792-6840-B276-05ED3F0A3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6599C39-ABE1-734B-852B-671EDDA03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EF0EA9A-473A-C846-A08C-D80C3F1FF5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50FFB5E-C130-1F4E-B1CF-481A055EE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090692A-29F5-A246-A727-93668945B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EC199A9A-0C9F-8447-810E-1D535CEE0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130062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F502B-AA4C-E541-9CFB-31CEA1C54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426CFD5A-8150-0C4C-AAB0-498F04E3C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11C8D696-501A-EB42-AF75-52B5004F7F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E44BBFDE-BE0D-BE42-8E00-DDA40AFBE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39538A3B-5226-6F46-B757-21CCBCB832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E5E46B46-89B9-DB4C-86B7-4C4799FFF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F522F226-39AB-BA42-9B66-A97E4588F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AC848771-F0E9-1E41-B80A-48183E226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3200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5DC993-58AC-BC48-B487-258B9A24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AA173DCC-DACC-4C4B-AD34-4DD1B948E5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E6F1CD3C-CD6D-BB42-A72F-0CE492F23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4CCAC30E-0CC8-6C49-891C-021D28CA1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3977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DE019EC6-591F-AB4E-8A61-177E1EA6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94C3481C-DFFA-5447-B18F-F00E8387D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F1EE05C5-72C9-8145-A408-1921D14B7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9417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5BE6E1-5CC6-CD42-88B2-BE03DD225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36B44AC-F092-1E4F-8BD2-DFEEDA382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55DE55B-8233-3F4F-AF4C-1A9EE839C0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A1D98E3-9B69-CD4B-BE54-986147C0A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D6FFAE43-D32A-0A48-89C5-244E4B238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BE21BDCE-F73C-894C-A3DA-C095E720B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77761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53CAF4-750B-FF46-A1C0-6306A69AD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68BE977B-2A38-9144-BB9A-819E875E78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2CF0AEB-B557-AA49-8060-598E1AA0CF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B2B28E82-DC5B-5C46-84A5-EA8660D88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6C3278DE-2A8A-A74B-AAD0-BFCB6DF46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24635FF1-BC45-8341-9C61-BC24B59DB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67067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828A4505-E423-0346-92D4-1EC597C77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B8BEB941-BB54-E44A-8FFA-CAB6C7CF39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6591F596-5C27-C540-8EFA-EA9FF0AEDD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3AFAB4-9B2B-5D47-847B-56AAD99FC76D}" type="datetimeFigureOut">
              <a:rPr lang="da-DK" smtClean="0"/>
              <a:t>01.09.2020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03492A3-34A3-4144-9D15-747135FC601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3530FE54-E8C7-9146-AAB3-60C2D3924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1B9DF3-1AD6-604D-AE48-819070DC033C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48896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6.jpeg"/><Relationship Id="rId7" Type="http://schemas.openxmlformats.org/officeDocument/2006/relationships/image" Target="../media/image3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g"/><Relationship Id="rId3" Type="http://schemas.openxmlformats.org/officeDocument/2006/relationships/image" Target="../media/image12.jpg"/><Relationship Id="rId7" Type="http://schemas.microsoft.com/office/2007/relationships/hdphoto" Target="../media/hdphoto3.wdp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Billede 10" descr="Et billede, der indeholder person, indendørs, ung, ser&#10;&#10;Automatisk genereret beskrivelse">
            <a:extLst>
              <a:ext uri="{FF2B5EF4-FFF2-40B4-BE49-F238E27FC236}">
                <a16:creationId xmlns:a16="http://schemas.microsoft.com/office/drawing/2014/main" id="{D92D2E6F-1ECF-8A4B-B45D-397787BBB5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751" r="-3" b="24096"/>
          <a:stretch/>
        </p:blipFill>
        <p:spPr>
          <a:xfrm>
            <a:off x="20" y="10"/>
            <a:ext cx="7215381" cy="2969294"/>
          </a:xfrm>
          <a:custGeom>
            <a:avLst/>
            <a:gdLst/>
            <a:ahLst/>
            <a:cxnLst/>
            <a:rect l="l" t="t" r="r" b="b"/>
            <a:pathLst>
              <a:path w="7215401" h="2969304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5840224" y="2969304"/>
                </a:lnTo>
                <a:lnTo>
                  <a:pt x="0" y="2969304"/>
                </a:lnTo>
                <a:close/>
              </a:path>
            </a:pathLst>
          </a:custGeom>
        </p:spPr>
      </p:pic>
      <p:pic>
        <p:nvPicPr>
          <p:cNvPr id="7" name="Billede 6" descr="Et billede, der indeholder udendørs, person, bygning, fortov&#10;&#10;Automatisk genereret beskrivelse">
            <a:extLst>
              <a:ext uri="{FF2B5EF4-FFF2-40B4-BE49-F238E27FC236}">
                <a16:creationId xmlns:a16="http://schemas.microsoft.com/office/drawing/2014/main" id="{73D43121-1612-D445-A1E1-CC44A9E5A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" r="-3" b="42827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10" name="Billede 9" descr="Et billede, der indeholder person, indendørs, kvinde, beklædning&#10;&#10;Automatisk genereret beskrivelse">
            <a:extLst>
              <a:ext uri="{FF2B5EF4-FFF2-40B4-BE49-F238E27FC236}">
                <a16:creationId xmlns:a16="http://schemas.microsoft.com/office/drawing/2014/main" id="{6374C58F-5618-9347-A534-663BB2A14FB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085" b="39835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9" name="Billede 8" descr="Et billede, der indeholder person, bærer, opbevarer, hat&#10;&#10;Automatisk genereret beskrivelse">
            <a:extLst>
              <a:ext uri="{FF2B5EF4-FFF2-40B4-BE49-F238E27FC236}">
                <a16:creationId xmlns:a16="http://schemas.microsoft.com/office/drawing/2014/main" id="{63097201-54A2-4D41-933C-CF9EB3571B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792" r="1" b="31793"/>
          <a:stretch/>
        </p:blipFill>
        <p:spPr>
          <a:xfrm>
            <a:off x="1" y="3106464"/>
            <a:ext cx="6209553" cy="3751536"/>
          </a:xfrm>
          <a:custGeom>
            <a:avLst/>
            <a:gdLst/>
            <a:ahLst/>
            <a:cxnLst/>
            <a:rect l="l" t="t" r="r" b="b"/>
            <a:pathLst>
              <a:path w="6209553" h="3751536">
                <a:moveTo>
                  <a:pt x="0" y="0"/>
                </a:moveTo>
                <a:lnTo>
                  <a:pt x="5776701" y="0"/>
                </a:lnTo>
                <a:lnTo>
                  <a:pt x="4041567" y="3746529"/>
                </a:lnTo>
                <a:lnTo>
                  <a:pt x="6209553" y="3746529"/>
                </a:lnTo>
                <a:lnTo>
                  <a:pt x="6209553" y="3746530"/>
                </a:lnTo>
                <a:lnTo>
                  <a:pt x="1647632" y="3746530"/>
                </a:lnTo>
                <a:lnTo>
                  <a:pt x="1647632" y="3751536"/>
                </a:lnTo>
                <a:lnTo>
                  <a:pt x="0" y="37515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9479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1">
              <a:srgbClr val="666666">
                <a:lumMod val="83000"/>
              </a:srgbClr>
            </a:gs>
            <a:gs pos="96002">
              <a:srgbClr val="686868"/>
            </a:gs>
            <a:gs pos="92004">
              <a:srgbClr val="6D6D6D"/>
            </a:gs>
            <a:gs pos="84999">
              <a:srgbClr val="767676"/>
            </a:gs>
            <a:gs pos="74998">
              <a:srgbClr val="838383"/>
            </a:gs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Billede 13" descr="Et billede, der indeholder mad, tegning&#10;&#10;Automatisk genereret beskrivelse">
            <a:extLst>
              <a:ext uri="{FF2B5EF4-FFF2-40B4-BE49-F238E27FC236}">
                <a16:creationId xmlns:a16="http://schemas.microsoft.com/office/drawing/2014/main" id="{F114C03B-32F7-6D46-81FA-52E78AD17D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35159"/>
          <a:stretch/>
        </p:blipFill>
        <p:spPr>
          <a:xfrm rot="20214371">
            <a:off x="457202" y="932336"/>
            <a:ext cx="3683111" cy="10149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12839B5-6527-4FE1-B5CA-71D5FFC47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752928"/>
            <a:ext cx="7566298" cy="7599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89B37F3-721E-4809-A50E-9EE306404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46483" y="0"/>
            <a:ext cx="73152" cy="2788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D60354D4-BB70-6342-AC7E-05B5DE4647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21228" y="313080"/>
            <a:ext cx="2262279" cy="2262279"/>
          </a:xfrm>
          <a:prstGeom prst="rect">
            <a:avLst/>
          </a:prstGeom>
        </p:spPr>
      </p:pic>
      <p:pic>
        <p:nvPicPr>
          <p:cNvPr id="18" name="Billede 17" descr="Et billede, der indeholder udendørs, hund, sidder, brun&#10;&#10;Automatisk genereret beskrivelse">
            <a:extLst>
              <a:ext uri="{FF2B5EF4-FFF2-40B4-BE49-F238E27FC236}">
                <a16:creationId xmlns:a16="http://schemas.microsoft.com/office/drawing/2014/main" id="{FEE4FD2B-3338-7D48-8EC5-8398C2C48F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550" l="9956" r="89956">
                        <a14:foregroundMark x1="39467" y1="91550" x2="39467" y2="91550"/>
                        <a14:foregroundMark x1="26400" y1="79200" x2="26400" y2="792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9514" y="1406218"/>
            <a:ext cx="2970324" cy="5280579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6F32C1A4-2AC7-48CB-9AB7-B80470C0F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3627" y="2779776"/>
            <a:ext cx="73152" cy="407822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Billede 21" descr="Et billede, der indeholder mad, plade, bord, pasta&#10;&#10;Automatisk genereret beskrivelse">
            <a:extLst>
              <a:ext uri="{FF2B5EF4-FFF2-40B4-BE49-F238E27FC236}">
                <a16:creationId xmlns:a16="http://schemas.microsoft.com/office/drawing/2014/main" id="{BEB654E5-368D-ED4F-A1D5-836218622FC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</a:blip>
          <a:stretch>
            <a:fillRect/>
          </a:stretch>
        </p:blipFill>
        <p:spPr>
          <a:xfrm>
            <a:off x="3589389" y="3122814"/>
            <a:ext cx="3671254" cy="3171431"/>
          </a:xfrm>
          <a:prstGeom prst="rect">
            <a:avLst/>
          </a:prstGeom>
          <a:effectLst>
            <a:softEdge rad="203200"/>
          </a:effec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BE12D8E2-6088-4997-A8C6-1794DA9E1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813" y="0"/>
            <a:ext cx="7315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Billede 5" descr="Et billede, der indeholder person, indendørs, kvinde, beklædning&#10;&#10;Automatisk genereret beskrivelse">
            <a:extLst>
              <a:ext uri="{FF2B5EF4-FFF2-40B4-BE49-F238E27FC236}">
                <a16:creationId xmlns:a16="http://schemas.microsoft.com/office/drawing/2014/main" id="{9211308E-583E-D848-AD77-7A5F3238CF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0556" y="321735"/>
            <a:ext cx="3312786" cy="331278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FAF10F47-1605-47C5-AE58-9062909AD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66299" y="3862989"/>
            <a:ext cx="4625702" cy="731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Billede 10" descr="Et billede, der indeholder person, stående, beklædning, poserer&#10;&#10;Automatisk genereret beskrivelse">
            <a:extLst>
              <a:ext uri="{FF2B5EF4-FFF2-40B4-BE49-F238E27FC236}">
                <a16:creationId xmlns:a16="http://schemas.microsoft.com/office/drawing/2014/main" id="{A24F4DC9-052D-114E-AD75-B185EB36ED0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2302" y="4278686"/>
            <a:ext cx="3567362" cy="2015559"/>
          </a:xfrm>
          <a:prstGeom prst="rect">
            <a:avLst/>
          </a:prstGeom>
        </p:spPr>
      </p:pic>
      <p:pic>
        <p:nvPicPr>
          <p:cNvPr id="26" name="Billede 25" descr="Et billede, der indeholder person, stående, mand, beklædning&#10;&#10;Automatisk genereret beskrivelse">
            <a:extLst>
              <a:ext uri="{FF2B5EF4-FFF2-40B4-BE49-F238E27FC236}">
                <a16:creationId xmlns:a16="http://schemas.microsoft.com/office/drawing/2014/main" id="{0C3AF15B-7C67-AA4F-AC6F-33B09A9982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583" b="99000" l="10000" r="90000">
                        <a14:foregroundMark x1="55104" y1="73833" x2="57083" y2="87000"/>
                        <a14:foregroundMark x1="44063" y1="69083" x2="44063" y2="89750"/>
                        <a14:foregroundMark x1="47813" y1="68667" x2="56563" y2="68833"/>
                        <a14:foregroundMark x1="56563" y1="68833" x2="60208" y2="61333"/>
                        <a14:foregroundMark x1="60208" y1="61333" x2="60000" y2="53833"/>
                        <a14:foregroundMark x1="60000" y1="53833" x2="54792" y2="46333"/>
                        <a14:foregroundMark x1="61771" y1="66833" x2="63125" y2="90333"/>
                        <a14:foregroundMark x1="63125" y1="90333" x2="65000" y2="93750"/>
                        <a14:foregroundMark x1="48854" y1="98500" x2="48542" y2="96750"/>
                        <a14:foregroundMark x1="66250" y1="99083" x2="66250" y2="96750"/>
                        <a14:foregroundMark x1="41146" y1="9583" x2="49896" y2="8583"/>
                        <a14:foregroundMark x1="49896" y1="8583" x2="52812" y2="87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85415" y="462320"/>
            <a:ext cx="1510238" cy="1887797"/>
          </a:xfrm>
          <a:prstGeom prst="rect">
            <a:avLst/>
          </a:prstGeom>
        </p:spPr>
      </p:pic>
      <p:sp>
        <p:nvSpPr>
          <p:cNvPr id="29" name="Tekstfelt 28">
            <a:extLst>
              <a:ext uri="{FF2B5EF4-FFF2-40B4-BE49-F238E27FC236}">
                <a16:creationId xmlns:a16="http://schemas.microsoft.com/office/drawing/2014/main" id="{89C5C27C-3DDD-D747-849E-444DC3E94C5D}"/>
              </a:ext>
            </a:extLst>
          </p:cNvPr>
          <p:cNvSpPr txBox="1"/>
          <p:nvPr/>
        </p:nvSpPr>
        <p:spPr>
          <a:xfrm>
            <a:off x="7918445" y="326022"/>
            <a:ext cx="1842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rgbClr val="CD9CB6"/>
                </a:solidFill>
              </a:rPr>
              <a:t>Louise</a:t>
            </a:r>
          </a:p>
        </p:txBody>
      </p:sp>
    </p:spTree>
    <p:extLst>
      <p:ext uri="{BB962C8B-B14F-4D97-AF65-F5344CB8AC3E}">
        <p14:creationId xmlns:p14="http://schemas.microsoft.com/office/powerpoint/2010/main" val="91568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5000"/>
                <a:lumOff val="95000"/>
              </a:schemeClr>
            </a:gs>
            <a:gs pos="74000">
              <a:schemeClr val="accent3">
                <a:lumMod val="45000"/>
                <a:lumOff val="55000"/>
              </a:schemeClr>
            </a:gs>
            <a:gs pos="83000">
              <a:schemeClr val="accent3">
                <a:lumMod val="45000"/>
                <a:lumOff val="55000"/>
              </a:schemeClr>
            </a:gs>
            <a:gs pos="100000">
              <a:schemeClr val="accent3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383B190-6BFB-422F-B667-06B7B25F0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4708357" y="3509963"/>
            <a:ext cx="7092215" cy="2967839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Billede 21">
            <a:extLst>
              <a:ext uri="{FF2B5EF4-FFF2-40B4-BE49-F238E27FC236}">
                <a16:creationId xmlns:a16="http://schemas.microsoft.com/office/drawing/2014/main" id="{2DE09428-B3F3-2E45-987C-778C8B557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1069" y="0"/>
            <a:ext cx="12501350" cy="6858000"/>
          </a:xfrm>
          <a:prstGeom prst="rect">
            <a:avLst/>
          </a:prstGeom>
        </p:spPr>
      </p:pic>
      <p:pic>
        <p:nvPicPr>
          <p:cNvPr id="5" name="Pladsholder til indhold 4" descr="Et billede, der indeholder person, poserer, smilende, indendørs&#10;&#10;Automatisk genereret beskrivelse">
            <a:extLst>
              <a:ext uri="{FF2B5EF4-FFF2-40B4-BE49-F238E27FC236}">
                <a16:creationId xmlns:a16="http://schemas.microsoft.com/office/drawing/2014/main" id="{7EBEF15B-1F53-7A4A-B452-8DB53E473E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10039" r="12190" b="2"/>
          <a:stretch/>
        </p:blipFill>
        <p:spPr>
          <a:xfrm>
            <a:off x="317635" y="299363"/>
            <a:ext cx="4160452" cy="3049204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28E597-4AF8-4D69-A9AB-A1EDC6156B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38287" y="5443086"/>
            <a:ext cx="64008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Billede 8" descr="Et billede, der indeholder tekst, bog, mand, farverig&#10;&#10;Automatisk genereret beskrivelse">
            <a:extLst>
              <a:ext uri="{FF2B5EF4-FFF2-40B4-BE49-F238E27FC236}">
                <a16:creationId xmlns:a16="http://schemas.microsoft.com/office/drawing/2014/main" id="{60524BC0-6557-A04B-B236-780D035C6A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5" r="-1" b="6304"/>
          <a:stretch/>
        </p:blipFill>
        <p:spPr>
          <a:xfrm>
            <a:off x="317635" y="3509433"/>
            <a:ext cx="4160452" cy="3026833"/>
          </a:xfrm>
          <a:prstGeom prst="rect">
            <a:avLst/>
          </a:prstGeom>
        </p:spPr>
      </p:pic>
      <p:pic>
        <p:nvPicPr>
          <p:cNvPr id="11" name="Billede 10" descr="Et billede, der indeholder indendørs, bord, computer, kvinde&#10;&#10;Automatisk genereret beskrivelse">
            <a:extLst>
              <a:ext uri="{FF2B5EF4-FFF2-40B4-BE49-F238E27FC236}">
                <a16:creationId xmlns:a16="http://schemas.microsoft.com/office/drawing/2014/main" id="{EFA5C83E-9CA9-FD47-BF01-50102F9EB2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3" r="2" b="364"/>
          <a:stretch/>
        </p:blipFill>
        <p:spPr>
          <a:xfrm>
            <a:off x="4599296" y="299361"/>
            <a:ext cx="7272085" cy="4327229"/>
          </a:xfrm>
          <a:prstGeom prst="rect">
            <a:avLst/>
          </a:prstGeom>
        </p:spPr>
      </p:pic>
      <p:pic>
        <p:nvPicPr>
          <p:cNvPr id="14" name="Billede 13" descr="Et billede, der indeholder person, indendørs, kvinde, køkken&#10;&#10;Automatisk genereret beskrivelse">
            <a:extLst>
              <a:ext uri="{FF2B5EF4-FFF2-40B4-BE49-F238E27FC236}">
                <a16:creationId xmlns:a16="http://schemas.microsoft.com/office/drawing/2014/main" id="{0A7A84B2-F409-C841-B747-DBBD31B583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39160" y1="34066" x2="41553" y2="62271"/>
                        <a14:backgroundMark x1="41553" y1="62271" x2="47656" y2="70842"/>
                        <a14:backgroundMark x1="40625" y1="31648" x2="40088" y2="33846"/>
                        <a14:backgroundMark x1="41016" y1="36044" x2="41309" y2="36410"/>
                        <a14:backgroundMark x1="39990" y1="29451" x2="40479" y2="28645"/>
                        <a14:backgroundMark x1="71094" y1="15531" x2="77197" y2="32234"/>
                        <a14:backgroundMark x1="77197" y1="32234" x2="79736" y2="66886"/>
                        <a14:backgroundMark x1="76025" y1="68278" x2="75879" y2="58095"/>
                        <a14:backgroundMark x1="74023" y1="29817" x2="74658" y2="36777"/>
                        <a14:backgroundMark x1="74658" y1="36777" x2="74854" y2="37216"/>
                        <a14:backgroundMark x1="41699" y1="35018" x2="40381" y2="35238"/>
                        <a14:backgroundMark x1="56689" y1="78022" x2="61670" y2="79121"/>
                        <a14:backgroundMark x1="61670" y1="79121" x2="66846" y2="78681"/>
                        <a14:backgroundMark x1="66846" y1="78681" x2="73096" y2="72821"/>
                        <a14:backgroundMark x1="72852" y1="66081" x2="71289" y2="72894"/>
                        <a14:backgroundMark x1="71289" y1="72894" x2="70850" y2="73626"/>
                        <a14:backgroundMark x1="72998" y1="63883" x2="70117" y2="69524"/>
                        <a14:backgroundMark x1="70117" y1="69524" x2="69922" y2="7062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366281">
            <a:off x="-848301" y="-213137"/>
            <a:ext cx="4029851" cy="2683944"/>
          </a:xfrm>
          <a:prstGeom prst="rect">
            <a:avLst/>
          </a:prstGeom>
        </p:spPr>
      </p:pic>
      <p:sp>
        <p:nvSpPr>
          <p:cNvPr id="15" name="Tekstfelt 14">
            <a:extLst>
              <a:ext uri="{FF2B5EF4-FFF2-40B4-BE49-F238E27FC236}">
                <a16:creationId xmlns:a16="http://schemas.microsoft.com/office/drawing/2014/main" id="{0C37B5FC-C667-B243-976C-7713B35781C9}"/>
              </a:ext>
            </a:extLst>
          </p:cNvPr>
          <p:cNvSpPr txBox="1"/>
          <p:nvPr/>
        </p:nvSpPr>
        <p:spPr>
          <a:xfrm>
            <a:off x="2499173" y="321734"/>
            <a:ext cx="15967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rgbClr val="00B050"/>
                </a:solidFill>
              </a:rPr>
              <a:t>Tobias</a:t>
            </a:r>
          </a:p>
        </p:txBody>
      </p:sp>
      <p:pic>
        <p:nvPicPr>
          <p:cNvPr id="19" name="Billede 18" descr="Et billede, der indeholder skilt, tegning&#10;&#10;Automatisk genereret beskrivelse">
            <a:extLst>
              <a:ext uri="{FF2B5EF4-FFF2-40B4-BE49-F238E27FC236}">
                <a16:creationId xmlns:a16="http://schemas.microsoft.com/office/drawing/2014/main" id="{CA8C98AD-92B4-DD41-9EEB-4B1E4438E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792" y="4626591"/>
            <a:ext cx="7272085" cy="1905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2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9CB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7979CB03-77A3-48F2-A1C8-52F03FCB3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073D962-D3D2-4A72-8593-65C213CBFF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1654" y="633619"/>
            <a:ext cx="4520912" cy="5495925"/>
          </a:xfrm>
          <a:prstGeom prst="rect">
            <a:avLst/>
          </a:prstGeom>
          <a:ln w="9525">
            <a:solidFill>
              <a:srgbClr val="DEDEDE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387511B-F6E1-4929-AC90-94FB8B6B0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645" y="1181536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A58F78C-27AB-465F-AA33-15E08AF267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3560" y="2185416"/>
            <a:ext cx="3683187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Billede 20" descr="Et billede, der indeholder fugl&#10;&#10;Automatisk genereret beskrivelse">
            <a:extLst>
              <a:ext uri="{FF2B5EF4-FFF2-40B4-BE49-F238E27FC236}">
                <a16:creationId xmlns:a16="http://schemas.microsoft.com/office/drawing/2014/main" id="{EE155592-7C04-E344-BD7D-959E8B7F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296633" cy="6858000"/>
          </a:xfrm>
          <a:prstGeom prst="rect">
            <a:avLst/>
          </a:prstGeom>
        </p:spPr>
      </p:pic>
      <p:pic>
        <p:nvPicPr>
          <p:cNvPr id="11" name="Billede 10" descr="Et billede, der indeholder udendørs, person, vand, surfer&#10;&#10;Automatisk genereret beskrivelse">
            <a:extLst>
              <a:ext uri="{FF2B5EF4-FFF2-40B4-BE49-F238E27FC236}">
                <a16:creationId xmlns:a16="http://schemas.microsoft.com/office/drawing/2014/main" id="{46C14257-2C61-FF41-AEAD-ED2AEEDC5D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633" r="18879" b="-4"/>
          <a:stretch/>
        </p:blipFill>
        <p:spPr>
          <a:xfrm>
            <a:off x="131763" y="150921"/>
            <a:ext cx="5158855" cy="3209534"/>
          </a:xfrm>
          <a:prstGeom prst="rect">
            <a:avLst/>
          </a:prstGeom>
        </p:spPr>
      </p:pic>
      <p:pic>
        <p:nvPicPr>
          <p:cNvPr id="13" name="Pladsholder til indhold 12" descr="Et billede, der indeholder kamera, elektronik, foto, mand&#10;&#10;Automatisk genereret beskrivelse">
            <a:extLst>
              <a:ext uri="{FF2B5EF4-FFF2-40B4-BE49-F238E27FC236}">
                <a16:creationId xmlns:a16="http://schemas.microsoft.com/office/drawing/2014/main" id="{661C4059-6F45-7F44-9D43-B5D1C34ABF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20" r="-2" b="-2"/>
          <a:stretch/>
        </p:blipFill>
        <p:spPr>
          <a:xfrm>
            <a:off x="105725" y="3511376"/>
            <a:ext cx="5158854" cy="3209534"/>
          </a:xfrm>
          <a:prstGeom prst="rect">
            <a:avLst/>
          </a:prstGeom>
        </p:spPr>
      </p:pic>
      <p:pic>
        <p:nvPicPr>
          <p:cNvPr id="5" name="Pladsholder til indhold 4" descr="Et billede, der indeholder hund, brun, opbevarer, lille&#10;&#10;Automatisk genereret beskrivelse">
            <a:extLst>
              <a:ext uri="{FF2B5EF4-FFF2-40B4-BE49-F238E27FC236}">
                <a16:creationId xmlns:a16="http://schemas.microsoft.com/office/drawing/2014/main" id="{51C48224-A5F2-874A-9350-5390ED42D64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8648"/>
          <a:stretch/>
        </p:blipFill>
        <p:spPr>
          <a:xfrm>
            <a:off x="5973170" y="100595"/>
            <a:ext cx="6096000" cy="3108940"/>
          </a:xfrm>
          <a:prstGeom prst="rect">
            <a:avLst/>
          </a:prstGeom>
        </p:spPr>
      </p:pic>
      <p:pic>
        <p:nvPicPr>
          <p:cNvPr id="9" name="Billede 8" descr="Et billede, der indeholder person, udendørs, bærer, telefon&#10;&#10;Automatisk genereret beskrivelse">
            <a:extLst>
              <a:ext uri="{FF2B5EF4-FFF2-40B4-BE49-F238E27FC236}">
                <a16:creationId xmlns:a16="http://schemas.microsoft.com/office/drawing/2014/main" id="{97C6E147-6C7C-964C-AD9B-4094885EDCF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967" b="1"/>
          <a:stretch/>
        </p:blipFill>
        <p:spPr>
          <a:xfrm>
            <a:off x="5973169" y="3429000"/>
            <a:ext cx="6096000" cy="3209534"/>
          </a:xfrm>
          <a:prstGeom prst="rect">
            <a:avLst/>
          </a:prstGeom>
        </p:spPr>
      </p:pic>
      <p:sp>
        <p:nvSpPr>
          <p:cNvPr id="23" name="Tekstfelt 22">
            <a:extLst>
              <a:ext uri="{FF2B5EF4-FFF2-40B4-BE49-F238E27FC236}">
                <a16:creationId xmlns:a16="http://schemas.microsoft.com/office/drawing/2014/main" id="{58AB13C9-7C39-B947-AFF5-27C6A560D0B1}"/>
              </a:ext>
            </a:extLst>
          </p:cNvPr>
          <p:cNvSpPr txBox="1"/>
          <p:nvPr/>
        </p:nvSpPr>
        <p:spPr>
          <a:xfrm>
            <a:off x="6148315" y="3511376"/>
            <a:ext cx="17605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rgbClr val="CD9CB6"/>
                </a:solidFill>
              </a:rPr>
              <a:t>Sara</a:t>
            </a:r>
          </a:p>
        </p:txBody>
      </p:sp>
    </p:spTree>
    <p:extLst>
      <p:ext uri="{BB962C8B-B14F-4D97-AF65-F5344CB8AC3E}">
        <p14:creationId xmlns:p14="http://schemas.microsoft.com/office/powerpoint/2010/main" val="394014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07AC3-E63F-BA4A-BA89-41F8B1341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6EB23A5-918A-124B-97C6-133BF0774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a-DK"/>
          </a:p>
        </p:txBody>
      </p:sp>
      <p:pic>
        <p:nvPicPr>
          <p:cNvPr id="4" name="Billede 3" descr="Et billede, der indeholder flaske, mad, bord, sidder&#10;&#10;Automatisk genereret beskrivelse">
            <a:extLst>
              <a:ext uri="{FF2B5EF4-FFF2-40B4-BE49-F238E27FC236}">
                <a16:creationId xmlns:a16="http://schemas.microsoft.com/office/drawing/2014/main" id="{3FDDE6C0-24AF-3D4C-AF65-816B5FFC6D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2" t="-2702" r="-1499" b="2703"/>
          <a:stretch/>
        </p:blipFill>
        <p:spPr>
          <a:xfrm>
            <a:off x="307769" y="325507"/>
            <a:ext cx="2708949" cy="2796412"/>
          </a:xfrm>
          <a:prstGeom prst="rect">
            <a:avLst/>
          </a:prstGeom>
        </p:spPr>
      </p:pic>
      <p:pic>
        <p:nvPicPr>
          <p:cNvPr id="5" name="Billede 4" descr="Et billede, der indeholder person, indendørs, ung, ser&#10;&#10;Automatisk genereret beskrivelse">
            <a:extLst>
              <a:ext uri="{FF2B5EF4-FFF2-40B4-BE49-F238E27FC236}">
                <a16:creationId xmlns:a16="http://schemas.microsoft.com/office/drawing/2014/main" id="{2142D8FD-7C78-0F42-AEAB-19C84D685D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160" b="-2"/>
          <a:stretch/>
        </p:blipFill>
        <p:spPr>
          <a:xfrm>
            <a:off x="3220872" y="32079"/>
            <a:ext cx="3947550" cy="3383268"/>
          </a:xfrm>
          <a:prstGeom prst="rect">
            <a:avLst/>
          </a:prstGeom>
        </p:spPr>
      </p:pic>
      <p:pic>
        <p:nvPicPr>
          <p:cNvPr id="6" name="Billede 5" descr="Et billede, der indeholder person, mand, foto, opbevarer&#10;&#10;Automatisk genereret beskrivelse">
            <a:extLst>
              <a:ext uri="{FF2B5EF4-FFF2-40B4-BE49-F238E27FC236}">
                <a16:creationId xmlns:a16="http://schemas.microsoft.com/office/drawing/2014/main" id="{48BD56E7-62FD-2C4A-8C56-34CB7BFBCC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14" t="-1" r="7809" b="4"/>
          <a:stretch/>
        </p:blipFill>
        <p:spPr>
          <a:xfrm>
            <a:off x="7219666" y="45726"/>
            <a:ext cx="4969664" cy="3383268"/>
          </a:xfrm>
          <a:prstGeom prst="rect">
            <a:avLst/>
          </a:prstGeom>
        </p:spPr>
      </p:pic>
      <p:pic>
        <p:nvPicPr>
          <p:cNvPr id="7" name="Pladsholder til indhold 5" descr="Et billede, der indeholder kat, pattedyr, indendørs, liggende&#10;&#10;Automatisk genereret beskrivelse">
            <a:extLst>
              <a:ext uri="{FF2B5EF4-FFF2-40B4-BE49-F238E27FC236}">
                <a16:creationId xmlns:a16="http://schemas.microsoft.com/office/drawing/2014/main" id="{F8769EA6-9A93-E44B-9B53-B3025A681C5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055" r="-1" b="26971"/>
          <a:stretch/>
        </p:blipFill>
        <p:spPr>
          <a:xfrm>
            <a:off x="-1018" y="3474720"/>
            <a:ext cx="6044438" cy="3383280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DA68E763-F213-6044-A8AB-D62D2CC12C1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80" t="-2705" r="-6601" b="2704"/>
          <a:stretch/>
        </p:blipFill>
        <p:spPr>
          <a:xfrm>
            <a:off x="6191270" y="3385992"/>
            <a:ext cx="6437327" cy="3474712"/>
          </a:xfrm>
          <a:prstGeom prst="rect">
            <a:avLst/>
          </a:prstGeom>
        </p:spPr>
      </p:pic>
      <p:sp>
        <p:nvSpPr>
          <p:cNvPr id="10" name="Tekstfelt 9">
            <a:extLst>
              <a:ext uri="{FF2B5EF4-FFF2-40B4-BE49-F238E27FC236}">
                <a16:creationId xmlns:a16="http://schemas.microsoft.com/office/drawing/2014/main" id="{9BA09EFE-EBE4-1241-8ED7-7E28436F91A4}"/>
              </a:ext>
            </a:extLst>
          </p:cNvPr>
          <p:cNvSpPr txBox="1"/>
          <p:nvPr/>
        </p:nvSpPr>
        <p:spPr>
          <a:xfrm>
            <a:off x="3566484" y="96262"/>
            <a:ext cx="3138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3200" dirty="0">
                <a:solidFill>
                  <a:srgbClr val="FFFF00"/>
                </a:solidFill>
              </a:rPr>
              <a:t>Sidsel </a:t>
            </a:r>
          </a:p>
        </p:txBody>
      </p:sp>
    </p:spTree>
    <p:extLst>
      <p:ext uri="{BB962C8B-B14F-4D97-AF65-F5344CB8AC3E}">
        <p14:creationId xmlns:p14="http://schemas.microsoft.com/office/powerpoint/2010/main" val="914469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</Words>
  <Application>Microsoft Macintosh PowerPoint</Application>
  <PresentationFormat>Widescreen</PresentationFormat>
  <Paragraphs>5</Paragraphs>
  <Slides>5</Slides>
  <Notes>1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Office-tema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Louise Munch Hansen</dc:creator>
  <cp:lastModifiedBy>Louise Munch Hansen</cp:lastModifiedBy>
  <cp:revision>9</cp:revision>
  <dcterms:created xsi:type="dcterms:W3CDTF">2020-09-01T08:01:02Z</dcterms:created>
  <dcterms:modified xsi:type="dcterms:W3CDTF">2020-09-01T09:35:14Z</dcterms:modified>
</cp:coreProperties>
</file>